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31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8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43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19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25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8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60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44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0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6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823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02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2481E-A298-443F-A46F-A40FF617D408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D5228-5F88-46A4-9CDA-A056A3AC8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8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03" y="2667000"/>
            <a:ext cx="11625942" cy="899523"/>
          </a:xfrm>
        </p:spPr>
        <p:txBody>
          <a:bodyPr>
            <a:normAutofit fontScale="90000"/>
          </a:bodyPr>
          <a:lstStyle/>
          <a:p>
            <a:r>
              <a:rPr lang="en-US" sz="7200" b="1" dirty="0">
                <a:solidFill>
                  <a:srgbClr val="0070C0"/>
                </a:solidFill>
                <a:latin typeface="Preeti" pitchFamily="2" charset="0"/>
                <a:cs typeface="Arial" panose="020B0604020202020204" pitchFamily="34" charset="0"/>
              </a:rPr>
              <a:t>Pl;i6]G6 6]n</a:t>
            </a:r>
            <a:r>
              <a:rPr lang="en-US" sz="7200" b="1" dirty="0" smtClean="0">
                <a:solidFill>
                  <a:srgbClr val="0070C0"/>
                </a:solidFill>
                <a:latin typeface="Preeti" pitchFamily="2" charset="0"/>
                <a:cs typeface="Arial" panose="020B0604020202020204" pitchFamily="34" charset="0"/>
              </a:rPr>
              <a:t>/ -;</a:t>
            </a:r>
            <a:r>
              <a:rPr lang="en-US" sz="7200" b="1" dirty="0" err="1">
                <a:solidFill>
                  <a:srgbClr val="0070C0"/>
                </a:solidFill>
                <a:latin typeface="Preeti" pitchFamily="2" charset="0"/>
                <a:cs typeface="Arial" panose="020B0604020202020204" pitchFamily="34" charset="0"/>
              </a:rPr>
              <a:t>xfos</a:t>
            </a:r>
            <a:r>
              <a:rPr lang="en-US" sz="7200" b="1" dirty="0">
                <a:solidFill>
                  <a:srgbClr val="0070C0"/>
                </a:solidFill>
                <a:latin typeface="Preeti" pitchFamily="2" charset="0"/>
                <a:cs typeface="Arial" panose="020B0604020202020204" pitchFamily="34" charset="0"/>
              </a:rPr>
              <a:t> ;"</a:t>
            </a:r>
            <a:r>
              <a:rPr lang="en-US" sz="7200" b="1" dirty="0" err="1">
                <a:solidFill>
                  <a:srgbClr val="0070C0"/>
                </a:solidFill>
                <a:latin typeface="Preeti" pitchFamily="2" charset="0"/>
                <a:cs typeface="Arial" panose="020B0604020202020204" pitchFamily="34" charset="0"/>
              </a:rPr>
              <a:t>rLsf</a:t>
            </a:r>
            <a:r>
              <a:rPr lang="en-US" sz="7200" b="1" dirty="0" smtClean="0">
                <a:solidFill>
                  <a:srgbClr val="0070C0"/>
                </a:solidFill>
                <a:latin typeface="Preeti" pitchFamily="2" charset="0"/>
                <a:cs typeface="Arial" panose="020B0604020202020204" pitchFamily="34" charset="0"/>
              </a:rPr>
              <a:t>/_</a:t>
            </a:r>
            <a:endParaRPr lang="en-US" sz="9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68233" y="3535002"/>
            <a:ext cx="6604367" cy="154499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rgbClr val="FF0000"/>
                </a:solidFill>
                <a:latin typeface="ARAP  003" panose="00000400000000000000" pitchFamily="2" charset="0"/>
              </a:rPr>
              <a:t>5f]6f] </a:t>
            </a:r>
            <a:r>
              <a:rPr lang="en-US" sz="4800" b="1" dirty="0" err="1" smtClean="0">
                <a:solidFill>
                  <a:srgbClr val="FF0000"/>
                </a:solidFill>
                <a:latin typeface="ARAP  003" panose="00000400000000000000" pitchFamily="2" charset="0"/>
              </a:rPr>
              <a:t>cjlwsf</a:t>
            </a:r>
            <a:r>
              <a:rPr lang="en-US" sz="4800" b="1" dirty="0" smtClean="0">
                <a:solidFill>
                  <a:srgbClr val="FF0000"/>
                </a:solidFill>
                <a:latin typeface="ARAP  003" panose="00000400000000000000" pitchFamily="2" charset="0"/>
              </a:rPr>
              <a:t>] </a:t>
            </a:r>
          </a:p>
          <a:p>
            <a:pPr>
              <a:lnSpc>
                <a:spcPct val="100000"/>
              </a:lnSpc>
            </a:pPr>
            <a:r>
              <a:rPr lang="en-US" sz="4800" b="1" dirty="0" smtClean="0">
                <a:solidFill>
                  <a:srgbClr val="FF0000"/>
                </a:solidFill>
                <a:latin typeface="ARAP  003" panose="00000400000000000000" pitchFamily="2" charset="0"/>
              </a:rPr>
              <a:t>kf7\</a:t>
            </a:r>
            <a:r>
              <a:rPr lang="en-US" sz="4800" b="1" dirty="0" err="1" smtClean="0">
                <a:solidFill>
                  <a:srgbClr val="FF0000"/>
                </a:solidFill>
                <a:latin typeface="ARAP  003" panose="00000400000000000000" pitchFamily="2" charset="0"/>
              </a:rPr>
              <a:t>oqmd</a:t>
            </a:r>
            <a:endParaRPr lang="en-US" sz="4800" b="1" dirty="0">
              <a:solidFill>
                <a:srgbClr val="FF0000"/>
              </a:solidFill>
              <a:latin typeface="ARAP  003" panose="00000400000000000000" pitchFamily="2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172094" y="5543869"/>
            <a:ext cx="5264333" cy="891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5400" dirty="0">
              <a:latin typeface="Preeti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63037" y="349498"/>
            <a:ext cx="8995953" cy="163024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k|fljlws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lzIff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tyf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Jofj;flos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tfnLd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 kl/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ifb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\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CTEVT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  <a:cs typeface="Times New Roman" panose="02020603050405020304" pitchFamily="18" charset="0"/>
              </a:rPr>
              <a:t>,</a:t>
            </a:r>
            <a:endParaRPr lang="en-US" sz="3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Preeti" pitchFamily="2" charset="0"/>
              </a:rPr>
              <a:t>u08sL </a:t>
            </a:r>
            <a:r>
              <a:rPr lang="en-US" sz="3200" dirty="0" err="1">
                <a:solidFill>
                  <a:srgbClr val="C00000"/>
                </a:solidFill>
                <a:latin typeface="Preeti" pitchFamily="2" charset="0"/>
              </a:rPr>
              <a:t>k|b</a:t>
            </a:r>
            <a:r>
              <a:rPr lang="en-US" sz="3200" dirty="0">
                <a:solidFill>
                  <a:srgbClr val="C00000"/>
                </a:solidFill>
                <a:latin typeface="Preeti" pitchFamily="2" charset="0"/>
              </a:rPr>
              <a:t>]z </a:t>
            </a:r>
            <a:r>
              <a:rPr lang="en-US" sz="3200" dirty="0" err="1">
                <a:solidFill>
                  <a:srgbClr val="C00000"/>
                </a:solidFill>
                <a:latin typeface="Preeti" pitchFamily="2" charset="0"/>
              </a:rPr>
              <a:t>sfof</a:t>
            </a:r>
            <a:r>
              <a:rPr lang="en-US" sz="3200" dirty="0">
                <a:solidFill>
                  <a:srgbClr val="C00000"/>
                </a:solidFill>
                <a:latin typeface="Preeti" pitchFamily="2" charset="0"/>
              </a:rPr>
              <a:t>{no ;</a:t>
            </a:r>
            <a:r>
              <a:rPr lang="en-US" sz="3200" dirty="0" err="1">
                <a:solidFill>
                  <a:srgbClr val="C00000"/>
                </a:solidFill>
                <a:latin typeface="Preeti" pitchFamily="2" charset="0"/>
              </a:rPr>
              <a:t>Fusf</a:t>
            </a:r>
            <a:r>
              <a:rPr lang="en-US" sz="3200" dirty="0">
                <a:solidFill>
                  <a:srgbClr val="C00000"/>
                </a:solidFill>
                <a:latin typeface="Preeti" pitchFamily="2" charset="0"/>
              </a:rPr>
              <a:t>] ;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dGjodf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latin typeface="Preeti" pitchFamily="2" charset="0"/>
              </a:rPr>
              <a:t>kf</a:t>
            </a:r>
            <a:r>
              <a:rPr lang="en-US" sz="3200" dirty="0">
                <a:solidFill>
                  <a:srgbClr val="C00000"/>
                </a:solidFill>
                <a:latin typeface="Preeti" pitchFamily="2" charset="0"/>
              </a:rPr>
              <a:t>]v/f 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dxfgu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/kfnLsf4f/f ;~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rfnLt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, </a:t>
            </a:r>
            <a:r>
              <a:rPr lang="en-US" sz="3200" dirty="0">
                <a:solidFill>
                  <a:srgbClr val="C00000"/>
                </a:solidFill>
                <a:latin typeface="Preeti" pitchFamily="2" charset="0"/>
              </a:rPr>
              <a:t>u08sL </a:t>
            </a:r>
            <a:r>
              <a:rPr lang="en-US" sz="3200" dirty="0" err="1">
                <a:solidFill>
                  <a:srgbClr val="C00000"/>
                </a:solidFill>
                <a:latin typeface="Preeti" pitchFamily="2" charset="0"/>
              </a:rPr>
              <a:t>ax'k|fljlws</a:t>
            </a:r>
            <a:r>
              <a:rPr lang="en-US" sz="3200" dirty="0">
                <a:solidFill>
                  <a:srgbClr val="C00000"/>
                </a:solidFill>
                <a:latin typeface="Preeti" pitchFamily="2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lzIffno4f/f 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cfof</a:t>
            </a:r>
            <a:r>
              <a:rPr lang="en-US" sz="3200" dirty="0" smtClean="0">
                <a:solidFill>
                  <a:srgbClr val="C00000"/>
                </a:solidFill>
                <a:latin typeface="Preeti" pitchFamily="2" charset="0"/>
              </a:rPr>
              <a:t>]</a:t>
            </a:r>
            <a:r>
              <a:rPr lang="en-US" sz="3200" dirty="0" err="1" smtClean="0">
                <a:solidFill>
                  <a:srgbClr val="C00000"/>
                </a:solidFill>
                <a:latin typeface="Preeti" pitchFamily="2" charset="0"/>
              </a:rPr>
              <a:t>lht</a:t>
            </a:r>
            <a:endParaRPr lang="en-US" sz="3200" b="1" dirty="0">
              <a:solidFill>
                <a:srgbClr val="C00000"/>
              </a:solidFill>
              <a:latin typeface="Preeti" pitchFamily="2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03" y="588804"/>
            <a:ext cx="1494610" cy="1396749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909" y="607582"/>
            <a:ext cx="1502227" cy="1495538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547257" y="1985554"/>
            <a:ext cx="6179820" cy="68144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smtClean="0">
                <a:solidFill>
                  <a:srgbClr val="0070C0"/>
                </a:solidFill>
                <a:latin typeface="Ganess" panose="00000400000000000000" pitchFamily="2" charset="0"/>
                <a:cs typeface="Times New Roman" panose="02020603050405020304" pitchFamily="18" charset="0"/>
              </a:rPr>
              <a:t># </a:t>
            </a:r>
            <a:r>
              <a:rPr lang="en-US" sz="4800" b="1" dirty="0" err="1" smtClean="0">
                <a:solidFill>
                  <a:srgbClr val="0070C0"/>
                </a:solidFill>
                <a:latin typeface="Ganess" panose="00000400000000000000" pitchFamily="2" charset="0"/>
                <a:cs typeface="Times New Roman" panose="02020603050405020304" pitchFamily="18" charset="0"/>
              </a:rPr>
              <a:t>dlxg</a:t>
            </a:r>
            <a:r>
              <a:rPr lang="en-US" sz="4800" b="1" dirty="0" smtClean="0">
                <a:solidFill>
                  <a:srgbClr val="0070C0"/>
                </a:solidFill>
                <a:latin typeface="Ganess" panose="00000400000000000000" pitchFamily="2" charset="0"/>
                <a:cs typeface="Times New Roman" panose="02020603050405020304" pitchFamily="18" charset="0"/>
              </a:rPr>
              <a:t>] </a:t>
            </a:r>
            <a:r>
              <a:rPr lang="en-US" sz="4800" b="1" dirty="0" err="1" smtClean="0">
                <a:solidFill>
                  <a:srgbClr val="0070C0"/>
                </a:solidFill>
                <a:latin typeface="Ganess" panose="00000400000000000000" pitchFamily="2" charset="0"/>
                <a:cs typeface="Times New Roman" panose="02020603050405020304" pitchFamily="18" charset="0"/>
              </a:rPr>
              <a:t>lgz'Ns</a:t>
            </a:r>
            <a:endParaRPr lang="en-US" sz="6600" b="1" dirty="0">
              <a:solidFill>
                <a:srgbClr val="0070C0"/>
              </a:solidFill>
              <a:latin typeface="Ganess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847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45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Pl;i6]G6 6]n/ -;xfos ;"rLsf/_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ECD ˆofl;n]6/ With dG6]Zj/L sG;]K6</dc:title>
  <dc:creator>Windows User</dc:creator>
  <cp:lastModifiedBy>DELL</cp:lastModifiedBy>
  <cp:revision>11</cp:revision>
  <dcterms:created xsi:type="dcterms:W3CDTF">2021-03-08T05:05:38Z</dcterms:created>
  <dcterms:modified xsi:type="dcterms:W3CDTF">2021-04-05T07:08:28Z</dcterms:modified>
</cp:coreProperties>
</file>